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4" r:id="rId3"/>
    <p:sldId id="291" r:id="rId4"/>
    <p:sldId id="292" r:id="rId5"/>
    <p:sldId id="293" r:id="rId6"/>
    <p:sldId id="294" r:id="rId7"/>
    <p:sldId id="298" r:id="rId8"/>
    <p:sldId id="299" r:id="rId9"/>
    <p:sldId id="30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835" autoAdjust="0"/>
  </p:normalViewPr>
  <p:slideViewPr>
    <p:cSldViewPr snapToGrid="0">
      <p:cViewPr varScale="1">
        <p:scale>
          <a:sx n="78" d="100"/>
          <a:sy n="78" d="100"/>
        </p:scale>
        <p:origin x="18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26C5C-53D4-43F8-B41E-2ABCAE9585D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8F17E95-52F4-447E-9F55-3D9D3B0174BF}">
      <dgm:prSet phldrT="[Tekst]"/>
      <dgm:spPr/>
      <dgm:t>
        <a:bodyPr/>
        <a:lstStyle/>
        <a:p>
          <a:r>
            <a:rPr lang="nb-NO" dirty="0"/>
            <a:t>Datasamling</a:t>
          </a:r>
        </a:p>
      </dgm:t>
    </dgm:pt>
    <dgm:pt modelId="{F2350FCB-6829-448A-8262-24FF37A55165}" type="parTrans" cxnId="{EDD927DA-D779-4B82-AF19-C20F36D300F7}">
      <dgm:prSet/>
      <dgm:spPr/>
      <dgm:t>
        <a:bodyPr/>
        <a:lstStyle/>
        <a:p>
          <a:endParaRPr lang="nb-NO"/>
        </a:p>
      </dgm:t>
    </dgm:pt>
    <dgm:pt modelId="{EC2D1CFF-C46D-48A9-8695-C0B6AD806680}" type="sibTrans" cxnId="{EDD927DA-D779-4B82-AF19-C20F36D300F7}">
      <dgm:prSet/>
      <dgm:spPr/>
      <dgm:t>
        <a:bodyPr/>
        <a:lstStyle/>
        <a:p>
          <a:endParaRPr lang="nb-NO"/>
        </a:p>
      </dgm:t>
    </dgm:pt>
    <dgm:pt modelId="{4BFB6ABF-8E04-4EFF-A1A0-A2F3D24B136D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Identifisering av behov</a:t>
          </a:r>
        </a:p>
      </dgm:t>
    </dgm:pt>
    <dgm:pt modelId="{2EC114F7-F140-46B2-A7C4-59C738E992AA}" type="parTrans" cxnId="{CB22A558-B2A7-4B64-AAFD-C0C18A2F5F68}">
      <dgm:prSet/>
      <dgm:spPr/>
      <dgm:t>
        <a:bodyPr/>
        <a:lstStyle/>
        <a:p>
          <a:endParaRPr lang="nb-NO"/>
        </a:p>
      </dgm:t>
    </dgm:pt>
    <dgm:pt modelId="{5B73E760-4748-4416-93B2-92240EE85EB6}" type="sibTrans" cxnId="{CB22A558-B2A7-4B64-AAFD-C0C18A2F5F68}">
      <dgm:prSet/>
      <dgm:spPr/>
      <dgm:t>
        <a:bodyPr/>
        <a:lstStyle/>
        <a:p>
          <a:endParaRPr lang="nb-NO"/>
        </a:p>
      </dgm:t>
    </dgm:pt>
    <dgm:pt modelId="{08C74D40-020A-4D07-B23C-7B8030367B6F}">
      <dgm:prSet phldrT="[Tekst]"/>
      <dgm:spPr>
        <a:solidFill>
          <a:schemeClr val="tx2"/>
        </a:solidFill>
      </dgm:spPr>
      <dgm:t>
        <a:bodyPr/>
        <a:lstStyle/>
        <a:p>
          <a:r>
            <a:rPr lang="nb-NO" dirty="0"/>
            <a:t>Mål</a:t>
          </a:r>
        </a:p>
      </dgm:t>
    </dgm:pt>
    <dgm:pt modelId="{DF0F0CB2-716C-4839-A53B-D9DF0E3A1554}" type="parTrans" cxnId="{0607CD07-D25A-4B27-B4F7-E200081697B3}">
      <dgm:prSet/>
      <dgm:spPr/>
      <dgm:t>
        <a:bodyPr/>
        <a:lstStyle/>
        <a:p>
          <a:endParaRPr lang="nb-NO"/>
        </a:p>
      </dgm:t>
    </dgm:pt>
    <dgm:pt modelId="{C95CF249-6F4B-430B-8612-5DE5502D20D8}" type="sibTrans" cxnId="{0607CD07-D25A-4B27-B4F7-E200081697B3}">
      <dgm:prSet/>
      <dgm:spPr/>
      <dgm:t>
        <a:bodyPr/>
        <a:lstStyle/>
        <a:p>
          <a:endParaRPr lang="nb-NO"/>
        </a:p>
      </dgm:t>
    </dgm:pt>
    <dgm:pt modelId="{0BBC7027-8790-4CCF-83AA-D764C8A56D59}">
      <dgm:prSet phldrT="[Tekst]"/>
      <dgm:spPr>
        <a:solidFill>
          <a:schemeClr val="tx2"/>
        </a:solidFill>
      </dgm:spPr>
      <dgm:t>
        <a:bodyPr/>
        <a:lstStyle/>
        <a:p>
          <a:r>
            <a:rPr lang="nb-NO" dirty="0"/>
            <a:t>Tiltak </a:t>
          </a:r>
        </a:p>
      </dgm:t>
    </dgm:pt>
    <dgm:pt modelId="{E146A67B-5BD9-4447-BA20-1B23DC09180E}" type="parTrans" cxnId="{59354FEF-5D20-42C7-AD08-1AE7019E71DA}">
      <dgm:prSet/>
      <dgm:spPr/>
      <dgm:t>
        <a:bodyPr/>
        <a:lstStyle/>
        <a:p>
          <a:endParaRPr lang="nb-NO"/>
        </a:p>
      </dgm:t>
    </dgm:pt>
    <dgm:pt modelId="{39FD949D-4472-49A3-894B-84B7F949A047}" type="sibTrans" cxnId="{59354FEF-5D20-42C7-AD08-1AE7019E71DA}">
      <dgm:prSet/>
      <dgm:spPr/>
      <dgm:t>
        <a:bodyPr/>
        <a:lstStyle/>
        <a:p>
          <a:endParaRPr lang="nb-NO"/>
        </a:p>
      </dgm:t>
    </dgm:pt>
    <dgm:pt modelId="{9BE85441-1D4C-41AE-AF28-916E1EC1396B}">
      <dgm:prSet phldrT="[Tekst]"/>
      <dgm:spPr>
        <a:solidFill>
          <a:schemeClr val="tx2"/>
        </a:solidFill>
      </dgm:spPr>
      <dgm:t>
        <a:bodyPr/>
        <a:lstStyle/>
        <a:p>
          <a:r>
            <a:rPr lang="nb-NO" dirty="0"/>
            <a:t>Evaluering</a:t>
          </a:r>
        </a:p>
      </dgm:t>
    </dgm:pt>
    <dgm:pt modelId="{33BF68B2-7B43-45DD-A9D3-1F8B1710C900}" type="parTrans" cxnId="{9477D5E2-9151-4465-B339-D3B3E03369F6}">
      <dgm:prSet/>
      <dgm:spPr/>
      <dgm:t>
        <a:bodyPr/>
        <a:lstStyle/>
        <a:p>
          <a:endParaRPr lang="nb-NO"/>
        </a:p>
      </dgm:t>
    </dgm:pt>
    <dgm:pt modelId="{FD21B72D-8D5C-4645-834C-BAC91F8A3FF3}" type="sibTrans" cxnId="{9477D5E2-9151-4465-B339-D3B3E03369F6}">
      <dgm:prSet/>
      <dgm:spPr/>
      <dgm:t>
        <a:bodyPr/>
        <a:lstStyle/>
        <a:p>
          <a:endParaRPr lang="nb-NO"/>
        </a:p>
      </dgm:t>
    </dgm:pt>
    <dgm:pt modelId="{A53D82A3-E64C-439F-803F-F57131B7AAD7}" type="pres">
      <dgm:prSet presAssocID="{EB326C5C-53D4-43F8-B41E-2ABCAE9585D7}" presName="cycle" presStyleCnt="0">
        <dgm:presLayoutVars>
          <dgm:dir/>
          <dgm:resizeHandles val="exact"/>
        </dgm:presLayoutVars>
      </dgm:prSet>
      <dgm:spPr/>
    </dgm:pt>
    <dgm:pt modelId="{BC2638C1-06D6-4044-8307-5F7CDEB05C8E}" type="pres">
      <dgm:prSet presAssocID="{B8F17E95-52F4-447E-9F55-3D9D3B0174BF}" presName="node" presStyleLbl="node1" presStyleIdx="0" presStyleCnt="5">
        <dgm:presLayoutVars>
          <dgm:bulletEnabled val="1"/>
        </dgm:presLayoutVars>
      </dgm:prSet>
      <dgm:spPr/>
    </dgm:pt>
    <dgm:pt modelId="{553B4A59-4A14-47CA-8A84-658BB4A67DB8}" type="pres">
      <dgm:prSet presAssocID="{B8F17E95-52F4-447E-9F55-3D9D3B0174BF}" presName="spNode" presStyleCnt="0"/>
      <dgm:spPr/>
    </dgm:pt>
    <dgm:pt modelId="{1025014E-298C-49AC-9451-D2BFDC1BD27D}" type="pres">
      <dgm:prSet presAssocID="{EC2D1CFF-C46D-48A9-8695-C0B6AD806680}" presName="sibTrans" presStyleLbl="sibTrans1D1" presStyleIdx="0" presStyleCnt="5"/>
      <dgm:spPr/>
    </dgm:pt>
    <dgm:pt modelId="{DB0E6C77-7BBE-4C69-BCFE-E96A8F6C07E4}" type="pres">
      <dgm:prSet presAssocID="{4BFB6ABF-8E04-4EFF-A1A0-A2F3D24B136D}" presName="node" presStyleLbl="node1" presStyleIdx="1" presStyleCnt="5">
        <dgm:presLayoutVars>
          <dgm:bulletEnabled val="1"/>
        </dgm:presLayoutVars>
      </dgm:prSet>
      <dgm:spPr/>
    </dgm:pt>
    <dgm:pt modelId="{93865F6E-A7AD-4518-84F0-74748F7C2490}" type="pres">
      <dgm:prSet presAssocID="{4BFB6ABF-8E04-4EFF-A1A0-A2F3D24B136D}" presName="spNode" presStyleCnt="0"/>
      <dgm:spPr/>
    </dgm:pt>
    <dgm:pt modelId="{C8D62B10-3EFC-4366-8728-0FB89D33E50C}" type="pres">
      <dgm:prSet presAssocID="{5B73E760-4748-4416-93B2-92240EE85EB6}" presName="sibTrans" presStyleLbl="sibTrans1D1" presStyleIdx="1" presStyleCnt="5"/>
      <dgm:spPr/>
    </dgm:pt>
    <dgm:pt modelId="{F3AC3411-8AE4-4B41-B6C4-92CA88907914}" type="pres">
      <dgm:prSet presAssocID="{08C74D40-020A-4D07-B23C-7B8030367B6F}" presName="node" presStyleLbl="node1" presStyleIdx="2" presStyleCnt="5">
        <dgm:presLayoutVars>
          <dgm:bulletEnabled val="1"/>
        </dgm:presLayoutVars>
      </dgm:prSet>
      <dgm:spPr/>
    </dgm:pt>
    <dgm:pt modelId="{D99BD594-9C4E-4E99-9F5C-B1492840C942}" type="pres">
      <dgm:prSet presAssocID="{08C74D40-020A-4D07-B23C-7B8030367B6F}" presName="spNode" presStyleCnt="0"/>
      <dgm:spPr/>
    </dgm:pt>
    <dgm:pt modelId="{1B714E46-53B4-4A07-BFA8-E8625990B3FB}" type="pres">
      <dgm:prSet presAssocID="{C95CF249-6F4B-430B-8612-5DE5502D20D8}" presName="sibTrans" presStyleLbl="sibTrans1D1" presStyleIdx="2" presStyleCnt="5"/>
      <dgm:spPr/>
    </dgm:pt>
    <dgm:pt modelId="{BAC3D42A-1BC6-4F37-827F-6591EFC087E6}" type="pres">
      <dgm:prSet presAssocID="{0BBC7027-8790-4CCF-83AA-D764C8A56D59}" presName="node" presStyleLbl="node1" presStyleIdx="3" presStyleCnt="5">
        <dgm:presLayoutVars>
          <dgm:bulletEnabled val="1"/>
        </dgm:presLayoutVars>
      </dgm:prSet>
      <dgm:spPr/>
    </dgm:pt>
    <dgm:pt modelId="{3D9D79C7-727C-4D32-A7B7-C62B8D79C316}" type="pres">
      <dgm:prSet presAssocID="{0BBC7027-8790-4CCF-83AA-D764C8A56D59}" presName="spNode" presStyleCnt="0"/>
      <dgm:spPr/>
    </dgm:pt>
    <dgm:pt modelId="{442F6A9D-4C36-4719-A921-0BD5A533B90C}" type="pres">
      <dgm:prSet presAssocID="{39FD949D-4472-49A3-894B-84B7F949A047}" presName="sibTrans" presStyleLbl="sibTrans1D1" presStyleIdx="3" presStyleCnt="5"/>
      <dgm:spPr/>
    </dgm:pt>
    <dgm:pt modelId="{DB4A5AC6-5A9F-48F1-A708-428FB6F73F9E}" type="pres">
      <dgm:prSet presAssocID="{9BE85441-1D4C-41AE-AF28-916E1EC1396B}" presName="node" presStyleLbl="node1" presStyleIdx="4" presStyleCnt="5">
        <dgm:presLayoutVars>
          <dgm:bulletEnabled val="1"/>
        </dgm:presLayoutVars>
      </dgm:prSet>
      <dgm:spPr/>
    </dgm:pt>
    <dgm:pt modelId="{ED7CF2B8-8D1B-412C-BED1-F12C0485A3FA}" type="pres">
      <dgm:prSet presAssocID="{9BE85441-1D4C-41AE-AF28-916E1EC1396B}" presName="spNode" presStyleCnt="0"/>
      <dgm:spPr/>
    </dgm:pt>
    <dgm:pt modelId="{1CD904DB-36AD-4490-A036-78C85B18EC1A}" type="pres">
      <dgm:prSet presAssocID="{FD21B72D-8D5C-4645-834C-BAC91F8A3FF3}" presName="sibTrans" presStyleLbl="sibTrans1D1" presStyleIdx="4" presStyleCnt="5"/>
      <dgm:spPr/>
    </dgm:pt>
  </dgm:ptLst>
  <dgm:cxnLst>
    <dgm:cxn modelId="{0607CD07-D25A-4B27-B4F7-E200081697B3}" srcId="{EB326C5C-53D4-43F8-B41E-2ABCAE9585D7}" destId="{08C74D40-020A-4D07-B23C-7B8030367B6F}" srcOrd="2" destOrd="0" parTransId="{DF0F0CB2-716C-4839-A53B-D9DF0E3A1554}" sibTransId="{C95CF249-6F4B-430B-8612-5DE5502D20D8}"/>
    <dgm:cxn modelId="{324E1023-0AF8-4E0C-AA1B-45DAAC0EF14D}" type="presOf" srcId="{4BFB6ABF-8E04-4EFF-A1A0-A2F3D24B136D}" destId="{DB0E6C77-7BBE-4C69-BCFE-E96A8F6C07E4}" srcOrd="0" destOrd="0" presId="urn:microsoft.com/office/officeart/2005/8/layout/cycle5"/>
    <dgm:cxn modelId="{B06F792C-ED62-49CB-AC65-F2230FA49DDC}" type="presOf" srcId="{9BE85441-1D4C-41AE-AF28-916E1EC1396B}" destId="{DB4A5AC6-5A9F-48F1-A708-428FB6F73F9E}" srcOrd="0" destOrd="0" presId="urn:microsoft.com/office/officeart/2005/8/layout/cycle5"/>
    <dgm:cxn modelId="{42E17861-4236-40CF-969F-E984C5599411}" type="presOf" srcId="{C95CF249-6F4B-430B-8612-5DE5502D20D8}" destId="{1B714E46-53B4-4A07-BFA8-E8625990B3FB}" srcOrd="0" destOrd="0" presId="urn:microsoft.com/office/officeart/2005/8/layout/cycle5"/>
    <dgm:cxn modelId="{FD33E864-79A9-4ECA-A2F1-72164132A818}" type="presOf" srcId="{EB326C5C-53D4-43F8-B41E-2ABCAE9585D7}" destId="{A53D82A3-E64C-439F-803F-F57131B7AAD7}" srcOrd="0" destOrd="0" presId="urn:microsoft.com/office/officeart/2005/8/layout/cycle5"/>
    <dgm:cxn modelId="{AC5FF148-4D23-4AD7-A141-09568578D395}" type="presOf" srcId="{5B73E760-4748-4416-93B2-92240EE85EB6}" destId="{C8D62B10-3EFC-4366-8728-0FB89D33E50C}" srcOrd="0" destOrd="0" presId="urn:microsoft.com/office/officeart/2005/8/layout/cycle5"/>
    <dgm:cxn modelId="{CB22A558-B2A7-4B64-AAFD-C0C18A2F5F68}" srcId="{EB326C5C-53D4-43F8-B41E-2ABCAE9585D7}" destId="{4BFB6ABF-8E04-4EFF-A1A0-A2F3D24B136D}" srcOrd="1" destOrd="0" parTransId="{2EC114F7-F140-46B2-A7C4-59C738E992AA}" sibTransId="{5B73E760-4748-4416-93B2-92240EE85EB6}"/>
    <dgm:cxn modelId="{D811AF90-B014-4680-9FF9-FE466025DA07}" type="presOf" srcId="{0BBC7027-8790-4CCF-83AA-D764C8A56D59}" destId="{BAC3D42A-1BC6-4F37-827F-6591EFC087E6}" srcOrd="0" destOrd="0" presId="urn:microsoft.com/office/officeart/2005/8/layout/cycle5"/>
    <dgm:cxn modelId="{6A445198-CC89-4A02-9895-A77F0DA40137}" type="presOf" srcId="{08C74D40-020A-4D07-B23C-7B8030367B6F}" destId="{F3AC3411-8AE4-4B41-B6C4-92CA88907914}" srcOrd="0" destOrd="0" presId="urn:microsoft.com/office/officeart/2005/8/layout/cycle5"/>
    <dgm:cxn modelId="{B84C11BA-DE67-4C9E-A206-F8738CB6B6B3}" type="presOf" srcId="{B8F17E95-52F4-447E-9F55-3D9D3B0174BF}" destId="{BC2638C1-06D6-4044-8307-5F7CDEB05C8E}" srcOrd="0" destOrd="0" presId="urn:microsoft.com/office/officeart/2005/8/layout/cycle5"/>
    <dgm:cxn modelId="{3F2994C3-CFDB-412B-B359-7826777CDC88}" type="presOf" srcId="{EC2D1CFF-C46D-48A9-8695-C0B6AD806680}" destId="{1025014E-298C-49AC-9451-D2BFDC1BD27D}" srcOrd="0" destOrd="0" presId="urn:microsoft.com/office/officeart/2005/8/layout/cycle5"/>
    <dgm:cxn modelId="{3DCF19CB-A9FA-4EB2-B538-7F8C33ECFAC1}" type="presOf" srcId="{FD21B72D-8D5C-4645-834C-BAC91F8A3FF3}" destId="{1CD904DB-36AD-4490-A036-78C85B18EC1A}" srcOrd="0" destOrd="0" presId="urn:microsoft.com/office/officeart/2005/8/layout/cycle5"/>
    <dgm:cxn modelId="{EDD927DA-D779-4B82-AF19-C20F36D300F7}" srcId="{EB326C5C-53D4-43F8-B41E-2ABCAE9585D7}" destId="{B8F17E95-52F4-447E-9F55-3D9D3B0174BF}" srcOrd="0" destOrd="0" parTransId="{F2350FCB-6829-448A-8262-24FF37A55165}" sibTransId="{EC2D1CFF-C46D-48A9-8695-C0B6AD806680}"/>
    <dgm:cxn modelId="{9477D5E2-9151-4465-B339-D3B3E03369F6}" srcId="{EB326C5C-53D4-43F8-B41E-2ABCAE9585D7}" destId="{9BE85441-1D4C-41AE-AF28-916E1EC1396B}" srcOrd="4" destOrd="0" parTransId="{33BF68B2-7B43-45DD-A9D3-1F8B1710C900}" sibTransId="{FD21B72D-8D5C-4645-834C-BAC91F8A3FF3}"/>
    <dgm:cxn modelId="{FE23B7E9-73ED-4B5C-B39A-28C7B89EFFE1}" type="presOf" srcId="{39FD949D-4472-49A3-894B-84B7F949A047}" destId="{442F6A9D-4C36-4719-A921-0BD5A533B90C}" srcOrd="0" destOrd="0" presId="urn:microsoft.com/office/officeart/2005/8/layout/cycle5"/>
    <dgm:cxn modelId="{59354FEF-5D20-42C7-AD08-1AE7019E71DA}" srcId="{EB326C5C-53D4-43F8-B41E-2ABCAE9585D7}" destId="{0BBC7027-8790-4CCF-83AA-D764C8A56D59}" srcOrd="3" destOrd="0" parTransId="{E146A67B-5BD9-4447-BA20-1B23DC09180E}" sibTransId="{39FD949D-4472-49A3-894B-84B7F949A047}"/>
    <dgm:cxn modelId="{7D13ABBC-5BCB-4501-9748-09225DC475FB}" type="presParOf" srcId="{A53D82A3-E64C-439F-803F-F57131B7AAD7}" destId="{BC2638C1-06D6-4044-8307-5F7CDEB05C8E}" srcOrd="0" destOrd="0" presId="urn:microsoft.com/office/officeart/2005/8/layout/cycle5"/>
    <dgm:cxn modelId="{CCE29980-5CE1-4E6E-86FC-DDFB782FE55C}" type="presParOf" srcId="{A53D82A3-E64C-439F-803F-F57131B7AAD7}" destId="{553B4A59-4A14-47CA-8A84-658BB4A67DB8}" srcOrd="1" destOrd="0" presId="urn:microsoft.com/office/officeart/2005/8/layout/cycle5"/>
    <dgm:cxn modelId="{226E4935-0087-4DA2-ACD5-68B5F227AB52}" type="presParOf" srcId="{A53D82A3-E64C-439F-803F-F57131B7AAD7}" destId="{1025014E-298C-49AC-9451-D2BFDC1BD27D}" srcOrd="2" destOrd="0" presId="urn:microsoft.com/office/officeart/2005/8/layout/cycle5"/>
    <dgm:cxn modelId="{B22551EE-670B-4E89-9BB4-616D93714D8C}" type="presParOf" srcId="{A53D82A3-E64C-439F-803F-F57131B7AAD7}" destId="{DB0E6C77-7BBE-4C69-BCFE-E96A8F6C07E4}" srcOrd="3" destOrd="0" presId="urn:microsoft.com/office/officeart/2005/8/layout/cycle5"/>
    <dgm:cxn modelId="{EC6757F4-DA84-4DCC-AC73-BB51FA0BAAF2}" type="presParOf" srcId="{A53D82A3-E64C-439F-803F-F57131B7AAD7}" destId="{93865F6E-A7AD-4518-84F0-74748F7C2490}" srcOrd="4" destOrd="0" presId="urn:microsoft.com/office/officeart/2005/8/layout/cycle5"/>
    <dgm:cxn modelId="{756B2210-51A0-4D47-9375-E05014F2312F}" type="presParOf" srcId="{A53D82A3-E64C-439F-803F-F57131B7AAD7}" destId="{C8D62B10-3EFC-4366-8728-0FB89D33E50C}" srcOrd="5" destOrd="0" presId="urn:microsoft.com/office/officeart/2005/8/layout/cycle5"/>
    <dgm:cxn modelId="{CEB54496-9F66-4CE0-BC0C-A06D56FD3ECB}" type="presParOf" srcId="{A53D82A3-E64C-439F-803F-F57131B7AAD7}" destId="{F3AC3411-8AE4-4B41-B6C4-92CA88907914}" srcOrd="6" destOrd="0" presId="urn:microsoft.com/office/officeart/2005/8/layout/cycle5"/>
    <dgm:cxn modelId="{46991608-FF0B-4260-A7E6-D9BC38080A4A}" type="presParOf" srcId="{A53D82A3-E64C-439F-803F-F57131B7AAD7}" destId="{D99BD594-9C4E-4E99-9F5C-B1492840C942}" srcOrd="7" destOrd="0" presId="urn:microsoft.com/office/officeart/2005/8/layout/cycle5"/>
    <dgm:cxn modelId="{D27FAC8B-CFE2-4B4D-966A-997FF6623DF1}" type="presParOf" srcId="{A53D82A3-E64C-439F-803F-F57131B7AAD7}" destId="{1B714E46-53B4-4A07-BFA8-E8625990B3FB}" srcOrd="8" destOrd="0" presId="urn:microsoft.com/office/officeart/2005/8/layout/cycle5"/>
    <dgm:cxn modelId="{8BD1AC05-754A-446D-8F6C-4841A22BAFBF}" type="presParOf" srcId="{A53D82A3-E64C-439F-803F-F57131B7AAD7}" destId="{BAC3D42A-1BC6-4F37-827F-6591EFC087E6}" srcOrd="9" destOrd="0" presId="urn:microsoft.com/office/officeart/2005/8/layout/cycle5"/>
    <dgm:cxn modelId="{47946693-2FE1-42CB-8DCF-2D664D47B7B9}" type="presParOf" srcId="{A53D82A3-E64C-439F-803F-F57131B7AAD7}" destId="{3D9D79C7-727C-4D32-A7B7-C62B8D79C316}" srcOrd="10" destOrd="0" presId="urn:microsoft.com/office/officeart/2005/8/layout/cycle5"/>
    <dgm:cxn modelId="{4686E57F-39F3-4711-B019-631C85A80383}" type="presParOf" srcId="{A53D82A3-E64C-439F-803F-F57131B7AAD7}" destId="{442F6A9D-4C36-4719-A921-0BD5A533B90C}" srcOrd="11" destOrd="0" presId="urn:microsoft.com/office/officeart/2005/8/layout/cycle5"/>
    <dgm:cxn modelId="{2585BF8D-40DD-48D2-A51F-4EEA2E542E7B}" type="presParOf" srcId="{A53D82A3-E64C-439F-803F-F57131B7AAD7}" destId="{DB4A5AC6-5A9F-48F1-A708-428FB6F73F9E}" srcOrd="12" destOrd="0" presId="urn:microsoft.com/office/officeart/2005/8/layout/cycle5"/>
    <dgm:cxn modelId="{D1B134E0-2E7C-459A-87E6-8F3EFECBA086}" type="presParOf" srcId="{A53D82A3-E64C-439F-803F-F57131B7AAD7}" destId="{ED7CF2B8-8D1B-412C-BED1-F12C0485A3FA}" srcOrd="13" destOrd="0" presId="urn:microsoft.com/office/officeart/2005/8/layout/cycle5"/>
    <dgm:cxn modelId="{02CC6BC5-B7BD-44C2-9EED-603749A1C99A}" type="presParOf" srcId="{A53D82A3-E64C-439F-803F-F57131B7AAD7}" destId="{1CD904DB-36AD-4490-A036-78C85B18EC1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38C1-06D6-4044-8307-5F7CDEB05C8E}">
      <dsp:nvSpPr>
        <dsp:cNvPr id="0" name=""/>
        <dsp:cNvSpPr/>
      </dsp:nvSpPr>
      <dsp:spPr>
        <a:xfrm>
          <a:off x="1700880" y="1693"/>
          <a:ext cx="953854" cy="62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Datasamling</a:t>
          </a:r>
        </a:p>
      </dsp:txBody>
      <dsp:txXfrm>
        <a:off x="1731146" y="31959"/>
        <a:ext cx="893322" cy="559473"/>
      </dsp:txXfrm>
    </dsp:sp>
    <dsp:sp modelId="{1025014E-298C-49AC-9451-D2BFDC1BD27D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1842471" y="157641"/>
              </a:moveTo>
              <a:arcTo wR="1237945" hR="1237945" stAng="17953853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E6C77-7BBE-4C69-BCFE-E96A8F6C07E4}">
      <dsp:nvSpPr>
        <dsp:cNvPr id="0" name=""/>
        <dsp:cNvSpPr/>
      </dsp:nvSpPr>
      <dsp:spPr>
        <a:xfrm>
          <a:off x="2878236" y="857093"/>
          <a:ext cx="953854" cy="620005"/>
        </a:xfrm>
        <a:prstGeom prst="round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Identifisering av behov</a:t>
          </a:r>
        </a:p>
      </dsp:txBody>
      <dsp:txXfrm>
        <a:off x="2908502" y="887359"/>
        <a:ext cx="893322" cy="559473"/>
      </dsp:txXfrm>
    </dsp:sp>
    <dsp:sp modelId="{C8D62B10-3EFC-4366-8728-0FB89D33E50C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2472916" y="1323718"/>
              </a:moveTo>
              <a:arcTo wR="1237945" hR="1237945" stAng="21838380" swAng="1359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C3411-8AE4-4B41-B6C4-92CA88907914}">
      <dsp:nvSpPr>
        <dsp:cNvPr id="0" name=""/>
        <dsp:cNvSpPr/>
      </dsp:nvSpPr>
      <dsp:spPr>
        <a:xfrm>
          <a:off x="2428526" y="2241158"/>
          <a:ext cx="953854" cy="620005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Mål</a:t>
          </a:r>
        </a:p>
      </dsp:txBody>
      <dsp:txXfrm>
        <a:off x="2458792" y="2271424"/>
        <a:ext cx="893322" cy="559473"/>
      </dsp:txXfrm>
    </dsp:sp>
    <dsp:sp modelId="{1B714E46-53B4-4A07-BFA8-E8625990B3FB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1389740" y="2466549"/>
              </a:moveTo>
              <a:arcTo wR="1237945" hR="1237945" stAng="4977406" swAng="845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3D42A-1BC6-4F37-827F-6591EFC087E6}">
      <dsp:nvSpPr>
        <dsp:cNvPr id="0" name=""/>
        <dsp:cNvSpPr/>
      </dsp:nvSpPr>
      <dsp:spPr>
        <a:xfrm>
          <a:off x="973234" y="2241158"/>
          <a:ext cx="953854" cy="620005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Tiltak </a:t>
          </a:r>
        </a:p>
      </dsp:txBody>
      <dsp:txXfrm>
        <a:off x="1003500" y="2271424"/>
        <a:ext cx="893322" cy="559473"/>
      </dsp:txXfrm>
    </dsp:sp>
    <dsp:sp modelId="{442F6A9D-4C36-4719-A921-0BD5A533B90C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131288" y="1792760"/>
              </a:moveTo>
              <a:arcTo wR="1237945" hR="1237945" stAng="9202406" swAng="1359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A5AC6-5A9F-48F1-A708-428FB6F73F9E}">
      <dsp:nvSpPr>
        <dsp:cNvPr id="0" name=""/>
        <dsp:cNvSpPr/>
      </dsp:nvSpPr>
      <dsp:spPr>
        <a:xfrm>
          <a:off x="523524" y="857093"/>
          <a:ext cx="953854" cy="620005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Evaluering</a:t>
          </a:r>
        </a:p>
      </dsp:txBody>
      <dsp:txXfrm>
        <a:off x="553790" y="887359"/>
        <a:ext cx="893322" cy="559473"/>
      </dsp:txXfrm>
    </dsp:sp>
    <dsp:sp modelId="{1CD904DB-36AD-4490-A036-78C85B18EC1A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297838" y="432521"/>
              </a:moveTo>
              <a:arcTo wR="1237945" hR="1237945" stAng="13235271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9D48-6C4D-4E32-8C2B-F686D6DCE1C8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35C59-B184-4CC3-B1A4-EA5DCE759A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417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85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3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8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3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FB8015-7D21-4FA3-80B6-1FAE5E731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4581D3-FA6A-447D-A9EB-F81810B4B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D825A0-93FF-4027-B1E1-DC07B06B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4E676A-0389-4662-84E1-CD73B4292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EDD0A0-AF2F-4EBD-9DE7-FB55BEE1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63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11546C-E3EA-4558-9D52-674B8589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B49193-8C1C-4E1A-B613-1BCBA5484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A167FB-87A8-4418-8156-AE97E245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AC4909-3310-474D-A3B2-80DED4D3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1BF4E4-3214-460E-B0F0-D9BA47FA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9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17B297-CCD9-4453-96F3-768735ABA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108B444-08C0-42C3-A1A3-6E9ACAA69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6CE282-C3BC-4DA6-B5AA-BD1B6E86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5659CB-1DA1-4A13-8250-70008C18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BF1E55-81EB-41B3-B06C-79121F95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61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3041" y="2558048"/>
            <a:ext cx="9324983" cy="96231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7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3039" y="3694879"/>
            <a:ext cx="9324983" cy="41557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4374131"/>
            <a:ext cx="2511152" cy="223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nb-NO" sz="1333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Universitetet</a:t>
            </a:r>
            <a:r>
              <a:rPr lang="nb-NO" sz="1333" b="0" i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i Stavanger</a:t>
            </a:r>
            <a:endParaRPr lang="nb-NO" sz="1333" b="0" i="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3040" y="4588215"/>
            <a:ext cx="2511152" cy="223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nb-NO" sz="1333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uis.no</a:t>
            </a:r>
            <a:endParaRPr lang="nb-NO" sz="1333" b="1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40001" y="3619973"/>
            <a:ext cx="9324983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kapittel_bg_topp.png" descr="/Volumes/grafisk/Universitetet i Stavanger/1310 UiS erstatningsfont/Utforming/Links/kapittel_bg_top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62104" cy="238881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463041" y="4130853"/>
            <a:ext cx="9324983" cy="1936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latin typeface="Trebuchet MS"/>
                <a:cs typeface="Trebuchet MS"/>
              </a:defRPr>
            </a:lvl1pPr>
            <a:lvl2pPr marL="474121" indent="0">
              <a:buFontTx/>
              <a:buNone/>
              <a:defRPr sz="1333">
                <a:latin typeface="Soho Gothic Std"/>
                <a:cs typeface="Soho Gothic Std"/>
              </a:defRPr>
            </a:lvl2pPr>
            <a:lvl3pPr marL="963059" indent="0">
              <a:buFontTx/>
              <a:buNone/>
              <a:defRPr sz="1333">
                <a:latin typeface="Soho Gothic Std"/>
                <a:cs typeface="Soho Gothic Std"/>
              </a:defRPr>
            </a:lvl3pPr>
            <a:lvl4pPr marL="1559944" indent="0">
              <a:buFontTx/>
              <a:buNone/>
              <a:defRPr sz="1333">
                <a:latin typeface="Soho Gothic Std"/>
                <a:cs typeface="Soho Gothic Std"/>
              </a:defRPr>
            </a:lvl4pPr>
            <a:lvl5pPr marL="2034066" indent="0">
              <a:buFontTx/>
              <a:buNone/>
              <a:defRPr sz="1333">
                <a:latin typeface="Soho Gothic Std"/>
                <a:cs typeface="Soho Gothic Std"/>
              </a:defRPr>
            </a:lvl5pPr>
          </a:lstStyle>
          <a:p>
            <a:pPr lvl="0"/>
            <a:r>
              <a:rPr lang="nb-NO" dirty="0"/>
              <a:t>Skriv inn stilling og fakultet</a:t>
            </a:r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2"/>
          </p:nvPr>
        </p:nvSpPr>
        <p:spPr>
          <a:xfrm>
            <a:off x="1487488" y="4965171"/>
            <a:ext cx="196691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fld id="{0FBCF0DB-4507-401F-99F7-8827FE3BA13D}" type="datetime1">
              <a:rPr lang="nb-NO" smtClean="0"/>
              <a:t>23.09.2020</a:t>
            </a:fld>
            <a:endParaRPr lang="en-US"/>
          </a:p>
        </p:txBody>
      </p:sp>
      <p:sp>
        <p:nvSpPr>
          <p:cNvPr id="15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90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112543"/>
            <a:ext cx="10010811" cy="1120668"/>
          </a:xfrm>
        </p:spPr>
        <p:txBody>
          <a:bodyPr/>
          <a:lstStyle>
            <a:lvl1pPr algn="l">
              <a:defRPr sz="3733"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3040" y="1712745"/>
            <a:ext cx="10010811" cy="4389120"/>
          </a:xfrm>
          <a:ln w="12700" cmpd="sng">
            <a:noFill/>
          </a:ln>
          <a:effectLst/>
        </p:spPr>
        <p:txBody>
          <a:bodyPr/>
          <a:lstStyle>
            <a:lvl1pPr marL="353475" indent="-353475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719649" indent="-245527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1193770" indent="-230712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790655" indent="-230712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2266894" indent="-232828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9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0000" y="1322275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ssholder for dato 4"/>
          <p:cNvSpPr>
            <a:spLocks noGrp="1"/>
          </p:cNvSpPr>
          <p:nvPr>
            <p:ph type="dt" sz="half" idx="2"/>
          </p:nvPr>
        </p:nvSpPr>
        <p:spPr>
          <a:xfrm>
            <a:off x="1440000" y="6168325"/>
            <a:ext cx="196691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fld id="{4F2D301A-6139-4089-A968-BDD3DE3DE39C}" type="datetime1">
              <a:rPr lang="nb-NO" smtClean="0"/>
              <a:t>23.09.2020</a:t>
            </a:fld>
            <a:endParaRPr lang="en-US" dirty="0"/>
          </a:p>
        </p:txBody>
      </p:sp>
      <p:sp>
        <p:nvSpPr>
          <p:cNvPr id="11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4118112" y="6168325"/>
            <a:ext cx="529077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68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0000" y="3835219"/>
            <a:ext cx="9312001" cy="767597"/>
          </a:xfrm>
        </p:spPr>
        <p:txBody>
          <a:bodyPr anchor="t">
            <a:normAutofit/>
          </a:bodyPr>
          <a:lstStyle>
            <a:lvl1pPr marL="0" indent="0" algn="l">
              <a:buNone/>
              <a:defRPr sz="1333" b="0" i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0000" y="3700896"/>
            <a:ext cx="9312000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40001" y="2510623"/>
            <a:ext cx="9312000" cy="1120668"/>
          </a:xfrm>
        </p:spPr>
        <p:txBody>
          <a:bodyPr/>
          <a:lstStyle>
            <a:lvl1pPr algn="l">
              <a:defRPr sz="3733" b="1"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pic>
        <p:nvPicPr>
          <p:cNvPr id="13" name="kapittel_bg_topp.png" descr="/Volumes/grafisk/Universitetet i Stavanger/1310 UiS erstatningsfont/Utforming/Links/kapittel_bg_top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62104" cy="2388811"/>
          </a:xfrm>
          <a:prstGeom prst="rect">
            <a:avLst/>
          </a:prstGeom>
        </p:spPr>
      </p:pic>
      <p:sp>
        <p:nvSpPr>
          <p:cNvPr id="8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430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05600" y="1712745"/>
            <a:ext cx="4632960" cy="4389120"/>
          </a:xfrm>
        </p:spPr>
        <p:txBody>
          <a:bodyPr/>
          <a:lstStyle>
            <a:lvl1pPr marL="353475" indent="-353475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19649" indent="-245527">
              <a:buClr>
                <a:schemeClr val="accent1"/>
              </a:buClr>
              <a:buFont typeface="Wingdings" charset="2"/>
              <a:buChar char="§"/>
              <a:defRPr sz="1867"/>
            </a:lvl2pPr>
            <a:lvl3pPr marL="1193770" indent="-230712">
              <a:buClr>
                <a:schemeClr val="accent1"/>
              </a:buClr>
              <a:buFont typeface="Wingdings" charset="2"/>
              <a:buChar char="§"/>
              <a:defRPr sz="1867"/>
            </a:lvl3pPr>
            <a:lvl4pPr marL="1790655" indent="-230712">
              <a:buClr>
                <a:schemeClr val="accent1"/>
              </a:buClr>
              <a:buFont typeface="Wingdings" charset="2"/>
              <a:buChar char="§"/>
              <a:defRPr sz="1867"/>
            </a:lvl4pPr>
            <a:lvl5pPr marL="2266894" indent="-232828">
              <a:buClr>
                <a:schemeClr val="accent1"/>
              </a:buClr>
              <a:buFont typeface="Wingdings" charset="2"/>
              <a:buChar char="§"/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463040" y="1712744"/>
            <a:ext cx="4632960" cy="4389120"/>
          </a:xfrm>
        </p:spPr>
        <p:txBody>
          <a:bodyPr/>
          <a:lstStyle>
            <a:lvl1pPr marL="353475" indent="-353475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19649" indent="-245527">
              <a:buClr>
                <a:schemeClr val="accent1"/>
              </a:buClr>
              <a:buFont typeface="Wingdings" charset="2"/>
              <a:buChar char="§"/>
              <a:defRPr/>
            </a:lvl2pPr>
            <a:lvl3pPr marL="1193770" indent="-230712">
              <a:buClr>
                <a:schemeClr val="accent1"/>
              </a:buClr>
              <a:buFont typeface="Wingdings" charset="2"/>
              <a:buChar char="§"/>
              <a:defRPr/>
            </a:lvl3pPr>
            <a:lvl4pPr marL="1790655" indent="-230712">
              <a:buClr>
                <a:schemeClr val="accent1"/>
              </a:buClr>
              <a:buFont typeface="Wingdings" charset="2"/>
              <a:buChar char="§"/>
              <a:defRPr/>
            </a:lvl4pPr>
            <a:lvl5pPr marL="2266894" indent="-232828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8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129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kolonner,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3040" y="1672544"/>
            <a:ext cx="4632960" cy="609600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latin typeface="Trebuchet MS"/>
                <a:cs typeface="Trebuchet M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27520" y="1672544"/>
            <a:ext cx="4632960" cy="609600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latin typeface="Trebuchet MS"/>
                <a:cs typeface="Trebuchet M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463040" y="2463732"/>
            <a:ext cx="4632960" cy="3657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827520" y="2463735"/>
            <a:ext cx="4632960" cy="3657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10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905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kolonner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60000">
            <a:off x="6529992" y="1879996"/>
            <a:ext cx="5079939" cy="317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463040" y="1712744"/>
            <a:ext cx="4632960" cy="4389120"/>
          </a:xfrm>
        </p:spPr>
        <p:txBody>
          <a:bodyPr/>
          <a:lstStyle>
            <a:lvl1pPr marL="353475" indent="-353475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19649" indent="-245527">
              <a:buClr>
                <a:schemeClr val="accent1"/>
              </a:buClr>
              <a:buFont typeface="Wingdings" charset="2"/>
              <a:buChar char="§"/>
              <a:defRPr/>
            </a:lvl2pPr>
            <a:lvl3pPr marL="1193770" indent="-230712">
              <a:buClr>
                <a:schemeClr val="accent1"/>
              </a:buClr>
              <a:buFont typeface="Wingdings" charset="2"/>
              <a:buChar char="§"/>
              <a:defRPr/>
            </a:lvl3pPr>
            <a:lvl4pPr marL="1790655" indent="-230712">
              <a:buClr>
                <a:schemeClr val="accent1"/>
              </a:buClr>
              <a:buFont typeface="Wingdings" charset="2"/>
              <a:buChar char="§"/>
              <a:defRPr/>
            </a:lvl4pPr>
            <a:lvl5pPr marL="2266894" indent="-232828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8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1440467">
            <a:off x="6577634" y="1915132"/>
            <a:ext cx="4982321" cy="3070799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 rot="21600000">
            <a:off x="6725728" y="5366737"/>
            <a:ext cx="4950739" cy="225448"/>
          </a:xfrm>
        </p:spPr>
        <p:txBody>
          <a:bodyPr>
            <a:normAutofit/>
          </a:bodyPr>
          <a:lstStyle>
            <a:lvl1pPr marL="0" indent="0" algn="ctr">
              <a:buNone/>
              <a:defRPr sz="1333" i="1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bildetekst</a:t>
            </a:r>
            <a:r>
              <a:rPr lang="en-US" dirty="0"/>
              <a:t> her</a:t>
            </a:r>
          </a:p>
        </p:txBody>
      </p:sp>
      <p:sp>
        <p:nvSpPr>
          <p:cNvPr id="15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022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0000" y="1688124"/>
            <a:ext cx="8444899" cy="3995921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5902688"/>
            <a:ext cx="8444899" cy="310621"/>
          </a:xfrm>
        </p:spPr>
        <p:txBody>
          <a:bodyPr>
            <a:normAutofit/>
          </a:bodyPr>
          <a:lstStyle>
            <a:lvl1pPr marL="0" indent="0" algn="ctr">
              <a:buNone/>
              <a:defRPr sz="1333" i="1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bildetekst</a:t>
            </a:r>
            <a:r>
              <a:rPr lang="en-US" dirty="0"/>
              <a:t> her</a:t>
            </a:r>
          </a:p>
        </p:txBody>
      </p:sp>
      <p:pic>
        <p:nvPicPr>
          <p:cNvPr id="8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112543"/>
            <a:ext cx="10010811" cy="11206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89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pic>
        <p:nvPicPr>
          <p:cNvPr id="6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0339E7-94D2-406A-9146-B3ACD697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882EE9-51BC-4783-852D-EF0184EC3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A6F527-C333-498D-9037-B77831A2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023DC4-4FA6-44F6-AD68-4B9E7AFB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3273CC-0088-46F3-889F-6432C870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29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sp>
        <p:nvSpPr>
          <p:cNvPr id="8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89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BC63EE-D608-4F6B-96E9-A560ADCF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C3D0D7D-9BE8-4C1B-88F5-B4C7A695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3BB5AA-8B1C-4841-8B48-DC23CAB7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E8F2C4A-428B-4A90-BAB3-FA4AEF8E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E4EDC2-A9E8-4C33-9FC0-BAF5A6CA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93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496B33-B8CD-45F6-873D-87F2092C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3B3FFA-D2F7-40A3-AD34-84E3F0677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EA992F9-D3F1-45EC-BAED-3F4AE5D4F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33ECBA-6515-46E2-B9A7-C0654641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B5BE96-8C57-45FC-A1E0-04B01835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3FF108-DC3A-49FE-8AD6-7BEC7262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2E25DB-7311-49CB-A7D1-35040A6D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97E36D-5331-4909-9292-CD120C68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3C536F-9E60-4D06-8C68-693F952B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BFD0039-99E9-481A-9B5E-CC5EACB39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A65816-AFEB-40B6-8D3B-6E614B4F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B2232B8-2505-4CAE-B27F-99904AB2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3A235D2-369F-4FCC-9D2C-FAF45650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DD99E49-F545-455E-B32C-144042BD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68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63B9A3-C374-4630-890E-5905D853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D287814-B839-4D51-8A9B-C62E5222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DFC820-3B9A-48EE-8FF9-071798B6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43AA12F-6837-4D8C-B236-FDF9EE0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29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85EB1B1-0B5F-48A8-B202-3EBCE2B9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4E392D-19E0-4632-B076-F7A5A42B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AA980C9-CBBA-4CB5-AB06-48B6D010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98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82F585-6104-435F-A694-4879CE5B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31A4DF-CFFE-4225-9AB2-5DC3AD60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5EC784-F013-4941-8076-000DBF511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02E58B-1895-4A9B-9DE6-EB1B95F9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8CB715-62BC-4D1C-86C6-66DC41B9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307A5A-3CAD-43F4-99EE-A0BB2EB4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51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AC2835-B539-40E4-B80D-527EA9B94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ACB5205-6725-414D-B86D-110F07497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7FCF36-5B62-4A62-8768-1B653296F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40C93A-09D6-4D38-AC29-724F087C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3C8CF3-2E94-4567-AA51-3B223FFC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7E83F88-D976-4638-B208-3A8DAA19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7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80CFE5-A32B-4D7B-84F2-02006A1D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89D2DA-AC9D-4EF1-B1BF-57B64D8E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EE19BA-226E-4034-B433-248462D5A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884C-7B91-4345-891B-A2517A80392B}" type="datetimeFigureOut">
              <a:rPr lang="nb-NO" smtClean="0"/>
              <a:t>23.09.2020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1AC114-F189-4CAD-800A-17F744D59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0B330F4-EF6F-450B-A5CF-70EC98947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8A1A-3E69-41EB-B76F-2327F90463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08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112543"/>
            <a:ext cx="10010811" cy="1120668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600201"/>
            <a:ext cx="1001081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1026" name="Picture 2" descr="2013UiS_nor_col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377945"/>
            <a:ext cx="1096256" cy="10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>
          <a:xfrm>
            <a:off x="1440000" y="6168325"/>
            <a:ext cx="196691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fld id="{82F267A8-1AD8-407E-98F4-2252AE28D6D8}" type="datetime1">
              <a:rPr lang="nb-NO" smtClean="0"/>
              <a:t>23.09.2020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4118112" y="6168325"/>
            <a:ext cx="529077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9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fade/>
  </p:transition>
  <p:hf sldNum="0"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733" b="1" i="0" kern="1200">
          <a:solidFill>
            <a:srgbClr val="000000"/>
          </a:solidFill>
          <a:effectLst/>
          <a:latin typeface="Trebuchet MS"/>
          <a:ea typeface="+mj-ea"/>
          <a:cs typeface="Trebuchet MS"/>
        </a:defRPr>
      </a:lvl1pPr>
    </p:titleStyle>
    <p:bodyStyle>
      <a:lvl1pPr marL="353475" indent="-353475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1pPr>
      <a:lvl2pPr marL="719649" indent="-245527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867" b="0" i="0" kern="1200" baseline="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2pPr>
      <a:lvl3pPr marL="1193770" indent="-23071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867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3pPr>
      <a:lvl4pPr marL="1790655" indent="-23071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tabLst/>
        <a:defRPr sz="1867" b="0" i="0" kern="1200" baseline="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4pPr>
      <a:lvl5pPr marL="2266894" indent="-232828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867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Nettleksjon 5: Identifisering av behov for sykepleie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530" y="3722748"/>
            <a:ext cx="3955012" cy="302065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6096002" y="3781204"/>
          <a:ext cx="4355615" cy="290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CC336490-9C03-4467-8675-CDCC341FE4EE}"/>
              </a:ext>
            </a:extLst>
          </p:cNvPr>
          <p:cNvSpPr txBox="1"/>
          <p:nvPr/>
        </p:nvSpPr>
        <p:spPr>
          <a:xfrm>
            <a:off x="2102199" y="4572282"/>
            <a:ext cx="43556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b="1" dirty="0"/>
              <a:t>Formulere en sykepleiediagnose </a:t>
            </a:r>
          </a:p>
        </p:txBody>
      </p:sp>
    </p:spTree>
    <p:extLst>
      <p:ext uri="{BB962C8B-B14F-4D97-AF65-F5344CB8AC3E}">
        <p14:creationId xmlns:p14="http://schemas.microsoft.com/office/powerpoint/2010/main" val="33112430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Sykepleiediagnose = </a:t>
            </a:r>
            <a:r>
              <a:rPr lang="nb-NO" sz="3200" dirty="0"/>
              <a:t>pasientens behov for sykepleie/pasientens problem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Mens medisinske diagnoser omhandler sykdom og medisinske tilstander, sikter </a:t>
            </a:r>
            <a:r>
              <a:rPr lang="nb-NO" u="sng" dirty="0"/>
              <a:t>sykepleiediagnoser</a:t>
            </a:r>
            <a:r>
              <a:rPr lang="nb-NO" dirty="0"/>
              <a:t> mot å </a:t>
            </a:r>
            <a:r>
              <a:rPr lang="nb-NO" b="1" dirty="0"/>
              <a:t>beskrive pasientens reaksjoner </a:t>
            </a:r>
            <a:r>
              <a:rPr lang="nb-NO" dirty="0"/>
              <a:t>på aktuelle og potensielle helseproblem eller livsprosser</a:t>
            </a:r>
          </a:p>
        </p:txBody>
      </p:sp>
    </p:spTree>
    <p:extLst>
      <p:ext uri="{BB962C8B-B14F-4D97-AF65-F5344CB8AC3E}">
        <p14:creationId xmlns:p14="http://schemas.microsoft.com/office/powerpoint/2010/main" val="39398886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Eksempelvis 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83" y="2516686"/>
            <a:ext cx="3600883" cy="2400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573" y="112544"/>
            <a:ext cx="3472817" cy="2319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733" y="4935035"/>
            <a:ext cx="3083417" cy="2055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Sylinder 8"/>
          <p:cNvSpPr txBox="1"/>
          <p:nvPr/>
        </p:nvSpPr>
        <p:spPr>
          <a:xfrm>
            <a:off x="1267594" y="1345597"/>
            <a:ext cx="6399455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b-NO" sz="1867" dirty="0">
                <a:solidFill>
                  <a:prstClr val="black"/>
                </a:solidFill>
                <a:latin typeface="Trebuchet MS"/>
              </a:rPr>
              <a:t>Medisinsk diagnose: Diabetes </a:t>
            </a:r>
            <a:r>
              <a:rPr lang="nb-NO" sz="1867" dirty="0" err="1">
                <a:solidFill>
                  <a:prstClr val="black"/>
                </a:solidFill>
                <a:latin typeface="Trebuchet MS"/>
              </a:rPr>
              <a:t>mellitus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(DIA)</a:t>
            </a:r>
          </a:p>
          <a:p>
            <a:pPr defTabSz="1219170"/>
            <a:r>
              <a:rPr lang="nb-NO" sz="1867" b="1" dirty="0">
                <a:solidFill>
                  <a:prstClr val="black"/>
                </a:solidFill>
                <a:latin typeface="Trebuchet MS"/>
              </a:rPr>
              <a:t>Sykepleiediagnose: 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utgangspunkt i </a:t>
            </a:r>
            <a:r>
              <a:rPr lang="nb-NO" sz="1867" i="1" dirty="0">
                <a:solidFill>
                  <a:prstClr val="black"/>
                </a:solidFill>
                <a:latin typeface="Trebuchet MS"/>
              </a:rPr>
              <a:t>pasientens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reaksjoner 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på sykdommen og 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konsekvensene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DIA har for denne pasienten (nedstemthet, sorg, krise,  ustabilt blodsukker, avhengig av hjelp, informasjonsbehov)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200587" y="2966246"/>
            <a:ext cx="6235605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b-NO" sz="1867" dirty="0">
                <a:solidFill>
                  <a:prstClr val="black"/>
                </a:solidFill>
                <a:latin typeface="Trebuchet MS"/>
              </a:rPr>
              <a:t>Psykiatrisk diagnose: Depresjon</a:t>
            </a:r>
          </a:p>
          <a:p>
            <a:pPr defTabSz="1219170"/>
            <a:r>
              <a:rPr lang="nb-NO" sz="1867" b="1" dirty="0">
                <a:solidFill>
                  <a:prstClr val="black"/>
                </a:solidFill>
                <a:latin typeface="Trebuchet MS"/>
              </a:rPr>
              <a:t>Sykepleiediagnose:  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utgangspunkt i </a:t>
            </a:r>
            <a:r>
              <a:rPr lang="nb-NO" sz="1867" i="1" dirty="0">
                <a:solidFill>
                  <a:prstClr val="black"/>
                </a:solidFill>
                <a:latin typeface="Trebuchet MS"/>
              </a:rPr>
              <a:t>pasientens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reaksjon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og 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atferd og de konsekvensene 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denne lidelsen har for pasienten (personlig hygiene, irritabilitet, redusert aktivitet, isolasjon, underernæring, søvnmangel, selvmordsrisiko) 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200587" y="4935036"/>
            <a:ext cx="6123920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nb-NO" sz="1867" dirty="0">
                <a:solidFill>
                  <a:prstClr val="black"/>
                </a:solidFill>
                <a:latin typeface="Trebuchet MS"/>
              </a:rPr>
              <a:t>Medisinsk diagnose: Parkinson</a:t>
            </a:r>
          </a:p>
          <a:p>
            <a:pPr defTabSz="1219170"/>
            <a:r>
              <a:rPr lang="nb-NO" sz="1867" b="1" dirty="0">
                <a:solidFill>
                  <a:prstClr val="black"/>
                </a:solidFill>
                <a:latin typeface="Trebuchet MS"/>
              </a:rPr>
              <a:t>Sykepleiediagnose: 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utgangspunkt i </a:t>
            </a:r>
            <a:r>
              <a:rPr lang="nb-NO" sz="1867" i="1" dirty="0">
                <a:solidFill>
                  <a:prstClr val="black"/>
                </a:solidFill>
                <a:latin typeface="Trebuchet MS"/>
              </a:rPr>
              <a:t>pasientens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reaksjon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 og 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atferd og de konsekvensene </a:t>
            </a:r>
            <a:r>
              <a:rPr lang="nb-NO" sz="1867" dirty="0">
                <a:solidFill>
                  <a:prstClr val="black"/>
                </a:solidFill>
                <a:latin typeface="Trebuchet MS"/>
              </a:rPr>
              <a:t>denne lidelsen har for pasienten (mangelfull egenomsorg, problemer med obstipasjon, ernæring, immobilitet, redusert livskvalitet)</a:t>
            </a:r>
            <a:r>
              <a:rPr lang="nb-NO" sz="1867" b="1" dirty="0">
                <a:solidFill>
                  <a:prstClr val="black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18930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Formulere en sykepleiediagnose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63040" y="1712745"/>
            <a:ext cx="9258475" cy="4389120"/>
          </a:xfrm>
        </p:spPr>
        <p:txBody>
          <a:bodyPr/>
          <a:lstStyle/>
          <a:p>
            <a:r>
              <a:rPr lang="nb-NO" dirty="0"/>
              <a:t>Problemdiagnoser består av 2 eller 3 ledd</a:t>
            </a:r>
          </a:p>
          <a:p>
            <a:r>
              <a:rPr lang="nb-NO" dirty="0"/>
              <a:t>Risikodiagnoser består vanligvis av kun 2 ledd</a:t>
            </a:r>
          </a:p>
          <a:p>
            <a:r>
              <a:rPr lang="nb-NO" dirty="0"/>
              <a:t>Formuleringen følger en PES-struktur</a:t>
            </a:r>
          </a:p>
          <a:p>
            <a:pPr lvl="1"/>
            <a:r>
              <a:rPr lang="nb-NO" sz="2133" b="1" dirty="0"/>
              <a:t>1 ledd beskrives problemet (P) </a:t>
            </a:r>
            <a:r>
              <a:rPr lang="nb-NO" sz="2133" dirty="0"/>
              <a:t>pasienten er utsatt for</a:t>
            </a:r>
          </a:p>
          <a:p>
            <a:pPr lvl="2"/>
            <a:r>
              <a:rPr lang="nb-NO" sz="2133" dirty="0"/>
              <a:t>Ledd 1 og 2 bindes sammen med forkortningen «pga.» eller «relatert til» (r/t) eller av «ukjent årsak»</a:t>
            </a:r>
          </a:p>
          <a:p>
            <a:pPr lvl="1"/>
            <a:r>
              <a:rPr lang="nb-NO" sz="2133" b="1" dirty="0"/>
              <a:t>2 ledd </a:t>
            </a:r>
            <a:r>
              <a:rPr lang="nb-NO" sz="2133" dirty="0"/>
              <a:t>presenteres hva som er </a:t>
            </a:r>
            <a:r>
              <a:rPr lang="nb-NO" sz="2133" b="1" dirty="0"/>
              <a:t>årsaken til at problemet har oppstått </a:t>
            </a:r>
            <a:r>
              <a:rPr lang="nb-NO" sz="2133" dirty="0"/>
              <a:t>(Etiologien=E)</a:t>
            </a:r>
          </a:p>
          <a:p>
            <a:pPr lvl="1"/>
            <a:r>
              <a:rPr lang="nb-NO" sz="2133" b="1" dirty="0">
                <a:solidFill>
                  <a:schemeClr val="tx1"/>
                </a:solidFill>
              </a:rPr>
              <a:t>3 ledd </a:t>
            </a:r>
            <a:r>
              <a:rPr lang="nb-NO" sz="2133" dirty="0">
                <a:solidFill>
                  <a:schemeClr val="tx1"/>
                </a:solidFill>
              </a:rPr>
              <a:t>presenteres </a:t>
            </a:r>
            <a:r>
              <a:rPr lang="nb-NO" sz="2133" b="1" dirty="0">
                <a:solidFill>
                  <a:schemeClr val="tx1"/>
                </a:solidFill>
              </a:rPr>
              <a:t>potensielle konsekvenser </a:t>
            </a:r>
            <a:r>
              <a:rPr lang="nb-NO" sz="2133" dirty="0">
                <a:solidFill>
                  <a:schemeClr val="tx1"/>
                </a:solidFill>
              </a:rPr>
              <a:t>problemet (P) har ført til (S=symptomer/tegn)</a:t>
            </a:r>
          </a:p>
        </p:txBody>
      </p:sp>
    </p:spTree>
    <p:extLst>
      <p:ext uri="{BB962C8B-B14F-4D97-AF65-F5344CB8AC3E}">
        <p14:creationId xmlns:p14="http://schemas.microsoft.com/office/powerpoint/2010/main" val="25164946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sykepleiediagnoser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63040" y="1367744"/>
            <a:ext cx="4632960" cy="609600"/>
          </a:xfrm>
        </p:spPr>
        <p:txBody>
          <a:bodyPr/>
          <a:lstStyle/>
          <a:p>
            <a:r>
              <a:rPr lang="nb-NO" dirty="0"/>
              <a:t>Problemdiagnose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3"/>
          </p:nvPr>
        </p:nvSpPr>
        <p:spPr>
          <a:xfrm>
            <a:off x="6827520" y="1433910"/>
            <a:ext cx="4632960" cy="609600"/>
          </a:xfrm>
        </p:spPr>
        <p:txBody>
          <a:bodyPr/>
          <a:lstStyle/>
          <a:p>
            <a:r>
              <a:rPr lang="nb-NO" dirty="0"/>
              <a:t>Risikodiagnose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1463040" y="2111877"/>
            <a:ext cx="4632960" cy="4746123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Problemer med å sove (P) </a:t>
            </a:r>
            <a:r>
              <a:rPr lang="nb-NO" i="1" dirty="0"/>
              <a:t>på grunn av </a:t>
            </a:r>
            <a:r>
              <a:rPr lang="nb-NO" dirty="0"/>
              <a:t>smerter i ryggen (E) </a:t>
            </a:r>
          </a:p>
          <a:p>
            <a:endParaRPr lang="nb-NO" dirty="0"/>
          </a:p>
          <a:p>
            <a:r>
              <a:rPr lang="nb-NO" dirty="0"/>
              <a:t>Pasienten klarer ikke å ivareta sin personlige hygiene(P) </a:t>
            </a:r>
            <a:r>
              <a:rPr lang="nb-NO" i="1" dirty="0"/>
              <a:t>på grunn av</a:t>
            </a:r>
            <a:r>
              <a:rPr lang="nb-NO" dirty="0"/>
              <a:t> Alzheimers sykdom (E). Dette fører til ubehagelig kroppslukt og risiko for infeksjoner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Pasienten er desorientert (P) </a:t>
            </a:r>
            <a:r>
              <a:rPr lang="nb-NO" i="1" dirty="0"/>
              <a:t>r/t</a:t>
            </a:r>
            <a:r>
              <a:rPr lang="nb-NO" dirty="0"/>
              <a:t> demens (E), som medfører uro/vandring (S)</a:t>
            </a:r>
          </a:p>
          <a:p>
            <a:endParaRPr lang="nb-NO" dirty="0"/>
          </a:p>
          <a:p>
            <a:r>
              <a:rPr lang="nb-NO" dirty="0"/>
              <a:t>Pasienten </a:t>
            </a:r>
            <a:r>
              <a:rPr lang="nb-NO" dirty="0">
                <a:solidFill>
                  <a:srgbClr val="FF0000"/>
                </a:solidFill>
              </a:rPr>
              <a:t>sier at hun </a:t>
            </a:r>
            <a:r>
              <a:rPr lang="nb-NO" dirty="0"/>
              <a:t>føler seg ensom (P) etter at mannen døde for en måned siden(E). Dette fører til at pasienten isolerer seg (S)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>
          <a:xfrm>
            <a:off x="6827520" y="2463734"/>
            <a:ext cx="4632960" cy="4246519"/>
          </a:xfrm>
        </p:spPr>
        <p:txBody>
          <a:bodyPr>
            <a:normAutofit fontScale="92500" lnSpcReduction="10000"/>
          </a:bodyPr>
          <a:lstStyle/>
          <a:p>
            <a:r>
              <a:rPr lang="nb-NO" sz="2533" dirty="0"/>
              <a:t>Fare for obstipasjon på grunn av immobilitet </a:t>
            </a:r>
          </a:p>
          <a:p>
            <a:endParaRPr lang="nb-NO" sz="2533" dirty="0"/>
          </a:p>
          <a:p>
            <a:r>
              <a:rPr lang="nb-NO" sz="2533" dirty="0"/>
              <a:t>Fare for trykksår på grunn av betydelig nedsatt almenntilstand</a:t>
            </a:r>
          </a:p>
          <a:p>
            <a:pPr marL="0" indent="0">
              <a:buNone/>
            </a:pPr>
            <a:endParaRPr lang="nb-NO" sz="2533" dirty="0"/>
          </a:p>
          <a:p>
            <a:r>
              <a:rPr lang="nb-NO" sz="2533" dirty="0"/>
              <a:t>Risiko for fall på grunn av svimmelhet </a:t>
            </a:r>
          </a:p>
          <a:p>
            <a:pPr marL="0" indent="0">
              <a:buNone/>
            </a:pPr>
            <a:endParaRPr lang="nb-NO" sz="2533" dirty="0"/>
          </a:p>
          <a:p>
            <a:r>
              <a:rPr lang="nb-NO" sz="2533" dirty="0"/>
              <a:t>Risiko for selvmord relatert til alvorlig depresjon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586046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Vektlegge pasientens ressurser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Hvilke ressurser har pasienten for å avhjelpe problemet, risikoen/faren?</a:t>
            </a:r>
          </a:p>
          <a:p>
            <a:r>
              <a:rPr lang="nb-NO" dirty="0"/>
              <a:t>Indre ressurser</a:t>
            </a:r>
          </a:p>
          <a:p>
            <a:pPr lvl="1"/>
            <a:r>
              <a:rPr lang="nb-NO" dirty="0"/>
              <a:t>Vilje</a:t>
            </a:r>
          </a:p>
          <a:p>
            <a:pPr lvl="1"/>
            <a:r>
              <a:rPr lang="nb-NO" dirty="0"/>
              <a:t>Evne</a:t>
            </a:r>
          </a:p>
          <a:p>
            <a:pPr lvl="1"/>
            <a:r>
              <a:rPr lang="nb-NO" dirty="0"/>
              <a:t>Krefter</a:t>
            </a:r>
          </a:p>
          <a:p>
            <a:pPr lvl="1"/>
            <a:r>
              <a:rPr lang="nb-NO" dirty="0"/>
              <a:t>Motivasjon </a:t>
            </a:r>
          </a:p>
          <a:p>
            <a:pPr lvl="1"/>
            <a:r>
              <a:rPr lang="nb-NO" dirty="0"/>
              <a:t>Kunnskap</a:t>
            </a:r>
          </a:p>
          <a:p>
            <a:r>
              <a:rPr lang="nb-NO" dirty="0"/>
              <a:t>Ytre ressurser </a:t>
            </a:r>
          </a:p>
          <a:p>
            <a:pPr lvl="1"/>
            <a:r>
              <a:rPr lang="nb-NO" dirty="0"/>
              <a:t>Støtte, sosialt nettverk, pårørende, hjelpemidler, tilrettelagt bolig, økonomi, osv.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503307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0F650E7-FE56-4299-9008-C94790A2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36" y="820264"/>
            <a:ext cx="7039957" cy="5029902"/>
          </a:xfrm>
          <a:prstGeom prst="rect">
            <a:avLst/>
          </a:prstGeom>
        </p:spPr>
      </p:pic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C0974DC0-CE1D-42A1-A38E-3D3B6A9198A1}"/>
              </a:ext>
            </a:extLst>
          </p:cNvPr>
          <p:cNvCxnSpPr/>
          <p:nvPr/>
        </p:nvCxnSpPr>
        <p:spPr>
          <a:xfrm>
            <a:off x="1047262" y="648677"/>
            <a:ext cx="1344246" cy="1187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440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EFA567-1420-415D-8634-6E68FE62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455" y="2511866"/>
            <a:ext cx="10010811" cy="1120668"/>
          </a:xfrm>
        </p:spPr>
        <p:txBody>
          <a:bodyPr/>
          <a:lstStyle/>
          <a:p>
            <a:r>
              <a:rPr lang="nb-NO" dirty="0"/>
              <a:t>Nettleksjon 6: Mål, tiltak og evaluering </a:t>
            </a:r>
          </a:p>
        </p:txBody>
      </p:sp>
    </p:spTree>
    <p:extLst>
      <p:ext uri="{BB962C8B-B14F-4D97-AF65-F5344CB8AC3E}">
        <p14:creationId xmlns:p14="http://schemas.microsoft.com/office/powerpoint/2010/main" val="1173751839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iS_Theme_no_NY">
  <a:themeElements>
    <a:clrScheme name="UiS 2013">
      <a:dk1>
        <a:sysClr val="windowText" lastClr="000000"/>
      </a:dk1>
      <a:lt1>
        <a:sysClr val="window" lastClr="FFFFFF"/>
      </a:lt1>
      <a:dk2>
        <a:srgbClr val="194377"/>
      </a:dk2>
      <a:lt2>
        <a:srgbClr val="E4E9EF"/>
      </a:lt2>
      <a:accent1>
        <a:srgbClr val="194377"/>
      </a:accent1>
      <a:accent2>
        <a:srgbClr val="EE4A9A"/>
      </a:accent2>
      <a:accent3>
        <a:srgbClr val="319BD1"/>
      </a:accent3>
      <a:accent4>
        <a:srgbClr val="F47B1F"/>
      </a:accent4>
      <a:accent5>
        <a:srgbClr val="92AA33"/>
      </a:accent5>
      <a:accent6>
        <a:srgbClr val="826B64"/>
      </a:accent6>
      <a:hlink>
        <a:srgbClr val="319BD1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S_Theme" id="{C649B923-D89C-4EC8-A087-938624989872}" vid="{71D490ED-B28B-4BEE-B759-BDDDAD98ECC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443</Words>
  <Application>Microsoft Office PowerPoint</Application>
  <PresentationFormat>Widescreen</PresentationFormat>
  <Paragraphs>62</Paragraphs>
  <Slides>8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Soho Gothic Std</vt:lpstr>
      <vt:lpstr>Trebuchet MS</vt:lpstr>
      <vt:lpstr>Wingdings</vt:lpstr>
      <vt:lpstr>Office-tema</vt:lpstr>
      <vt:lpstr>UiS_Theme_no_NY</vt:lpstr>
      <vt:lpstr>Nettleksjon 5: Identifisering av behov for sykepleie</vt:lpstr>
      <vt:lpstr>Sykepleiediagnose = pasientens behov for sykepleie/pasientens problem </vt:lpstr>
      <vt:lpstr>Eksempelvis </vt:lpstr>
      <vt:lpstr>Formulere en sykepleiediagnose </vt:lpstr>
      <vt:lpstr>Eksempler sykepleiediagnoser </vt:lpstr>
      <vt:lpstr>Vektlegge pasientens ressurser </vt:lpstr>
      <vt:lpstr>PowerPoint-presentasjon</vt:lpstr>
      <vt:lpstr>Nettleksjon 6: Mål, tiltak og evaluering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Nettleksjon 6: Identifisering av behov for sykepleie</dc:title>
  <dc:creator>Kristin Alstveit Laugaland</dc:creator>
  <cp:lastModifiedBy>Kristin Alstveit Laugaland</cp:lastModifiedBy>
  <cp:revision>7</cp:revision>
  <dcterms:created xsi:type="dcterms:W3CDTF">2020-09-08T09:19:50Z</dcterms:created>
  <dcterms:modified xsi:type="dcterms:W3CDTF">2020-09-23T10:10:58Z</dcterms:modified>
</cp:coreProperties>
</file>